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9" r:id="rId3"/>
    <p:sldId id="257" r:id="rId4"/>
    <p:sldId id="258" r:id="rId5"/>
    <p:sldId id="261" r:id="rId6"/>
    <p:sldId id="264" r:id="rId7"/>
    <p:sldId id="265" r:id="rId8"/>
    <p:sldId id="267" r:id="rId9"/>
    <p:sldId id="270" r:id="rId10"/>
    <p:sldId id="268" r:id="rId11"/>
    <p:sldId id="266" r:id="rId12"/>
    <p:sldId id="271" r:id="rId13"/>
    <p:sldId id="269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43" autoAdjust="0"/>
    <p:restoredTop sz="94713" autoAdjust="0"/>
  </p:normalViewPr>
  <p:slideViewPr>
    <p:cSldViewPr showGuides="1">
      <p:cViewPr>
        <p:scale>
          <a:sx n="50" d="100"/>
          <a:sy n="50" d="100"/>
        </p:scale>
        <p:origin x="-3348" y="-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DE3C-8277-4C65-BFC4-82AE71ED709F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316E-52AE-4EE3-86BF-72CB3DACFA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16E-52AE-4EE3-86BF-72CB3DACFA9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16E-52AE-4EE3-86BF-72CB3DACFA9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16E-52AE-4EE3-86BF-72CB3DACFA9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16E-52AE-4EE3-86BF-72CB3DACFA92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16E-52AE-4EE3-86BF-72CB3DACFA92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16E-52AE-4EE3-86BF-72CB3DACFA9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316E-52AE-4EE3-86BF-72CB3DACFA92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86FD-3EC4-4427-B7DC-71EB7FF750B5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C4D5-CCA7-4F53-99C7-0841039418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jonas\Desktop\CBVJ%202016\Som%20de%20Suspense%20CBVJ\Contagem-Regressiva-2--Efeito-Sonoro%20(online-audio-converter.com).wav" TargetMode="External"/><Relationship Id="rId1" Type="http://schemas.openxmlformats.org/officeDocument/2006/relationships/audio" Target="../media/audio5.wav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jonas\Desktop\CBVJ%202016\Som%20de%20Suspense%20CBVJ\Contagem-Regressiva-2--Efeito-Sonoro%20(online-audio-converter.com).wav" TargetMode="External"/><Relationship Id="rId1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C:\Users\jonas\Desktop\CBVJ%202016\Som%20de%20Suspense%20CBVJ\Contagem-Regressiva-2--Efeito-Sonoro%20(online-audio-converter.com).wav" TargetMode="External"/><Relationship Id="rId1" Type="http://schemas.openxmlformats.org/officeDocument/2006/relationships/audio" Target="../media/audio5.wav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jonas\Desktop\CBVJ%202016\Som%20de%20Suspense%20CBVJ\Contagem-Regressiva-2--Efeito-Sonoro%20(online-audio-converter.com).wav" TargetMode="External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audio" Target="file:///C:\Users\jonas\Desktop\Som%20de%20Suspense%20CBVJ\Contagem-Regressiva-2--Efeito-Sonoro%20(online-audio-converter.com).wav" TargetMode="Externa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96554" y="1423088"/>
            <a:ext cx="6750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/>
            <a:r>
              <a:rPr lang="pt-BR" sz="3200" b="1" u="sng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CONFERÊNCIA BÍBLICA </a:t>
            </a:r>
          </a:p>
          <a:p>
            <a:pPr algn="ctr" defTabSz="180000"/>
            <a:r>
              <a:rPr lang="pt-BR" sz="3200" b="1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VERDADE </a:t>
            </a:r>
            <a:r>
              <a:rPr lang="pt-BR" sz="2400" b="1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E</a:t>
            </a:r>
            <a:r>
              <a:rPr lang="pt-BR" sz="3200" b="1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 JUSTIÇA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15" y="3429000"/>
            <a:ext cx="3328569" cy="1855678"/>
          </a:xfrm>
          <a:prstGeom prst="rect">
            <a:avLst/>
          </a:prstGeom>
          <a:effectLst>
            <a:glow rad="241300">
              <a:schemeClr val="accent1">
                <a:lumMod val="20000"/>
                <a:lumOff val="80000"/>
                <a:alpha val="18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53" y="3429000"/>
            <a:ext cx="2607177" cy="259502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grpSp>
        <p:nvGrpSpPr>
          <p:cNvPr id="10" name="Grupo 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11" name="Retângulo 1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196554" y="3214686"/>
            <a:ext cx="6750891" cy="132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60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CBVJ</a:t>
            </a:r>
            <a:endParaRPr lang="pt-BR" sz="60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4" name="Retângulo 13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000232" y="2071678"/>
            <a:ext cx="5143536" cy="2643206"/>
            <a:chOff x="4483855" y="4071942"/>
            <a:chExt cx="3224306" cy="150019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/>
            <a:srcRect l="26277" t="27420" r="31752" b="38710"/>
            <a:stretch>
              <a:fillRect/>
            </a:stretch>
          </p:blipFill>
          <p:spPr bwMode="auto">
            <a:xfrm>
              <a:off x="4595810" y="4071942"/>
              <a:ext cx="1643074" cy="1500198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6"/>
            <a:srcRect l="26277" t="27420" r="31752" b="38710"/>
            <a:stretch>
              <a:fillRect/>
            </a:stretch>
          </p:blipFill>
          <p:spPr bwMode="auto">
            <a:xfrm flipH="1">
              <a:off x="5953132" y="4071942"/>
              <a:ext cx="1643074" cy="1500198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29" name="Retângulo 28"/>
            <p:cNvSpPr/>
            <p:nvPr/>
          </p:nvSpPr>
          <p:spPr>
            <a:xfrm>
              <a:off x="4483855" y="4643446"/>
              <a:ext cx="3224306" cy="558989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400" b="1" i="1" u="sng" cap="none" spc="-150" dirty="0" smtClean="0">
                  <a:ln w="12700">
                    <a:noFill/>
                    <a:prstDash val="solid"/>
                  </a:ln>
                  <a:gradFill flip="none" rotWithShape="1">
                    <a:gsLst>
                      <a:gs pos="100000">
                        <a:schemeClr val="bg2">
                          <a:lumMod val="50000"/>
                        </a:schemeClr>
                      </a:gs>
                      <a:gs pos="50000">
                        <a:schemeClr val="tx1">
                          <a:lumMod val="85000"/>
                          <a:lumOff val="15000"/>
                          <a:alpha val="82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Mongolian Baiti" pitchFamily="66" charset="0"/>
                  <a:ea typeface="MingLiU_HKSCS-ExtB" pitchFamily="18" charset="-120"/>
                  <a:cs typeface="Mongolian Baiti" pitchFamily="66" charset="0"/>
                </a:rPr>
                <a:t>13</a:t>
              </a:r>
              <a:r>
                <a:rPr lang="pt-BR" sz="2400" b="1" i="1" u="sng" cap="none" spc="-150" dirty="0" smtClean="0">
                  <a:ln w="12700">
                    <a:noFill/>
                    <a:prstDash val="solid"/>
                  </a:ln>
                  <a:gradFill flip="none" rotWithShape="1">
                    <a:gsLst>
                      <a:gs pos="100000">
                        <a:schemeClr val="bg2">
                          <a:lumMod val="50000"/>
                        </a:schemeClr>
                      </a:gs>
                      <a:gs pos="50000">
                        <a:schemeClr val="tx1">
                          <a:lumMod val="85000"/>
                          <a:lumOff val="15000"/>
                          <a:alpha val="82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Mongolian Baiti" pitchFamily="66" charset="0"/>
                  <a:ea typeface="MingLiU_HKSCS-ExtB" pitchFamily="18" charset="-120"/>
                  <a:cs typeface="Mongolian Baiti" pitchFamily="66" charset="0"/>
                </a:rPr>
                <a:t>  </a:t>
              </a:r>
              <a:r>
                <a:rPr lang="pt-BR" sz="4000" i="1" u="sng" cap="none" spc="-150" dirty="0" smtClean="0">
                  <a:ln w="12700">
                    <a:noFill/>
                    <a:prstDash val="solid"/>
                  </a:ln>
                  <a:gradFill flip="none" rotWithShape="1">
                    <a:gsLst>
                      <a:gs pos="100000">
                        <a:schemeClr val="bg2">
                          <a:lumMod val="50000"/>
                        </a:schemeClr>
                      </a:gs>
                      <a:gs pos="50000">
                        <a:schemeClr val="tx1">
                          <a:lumMod val="85000"/>
                          <a:lumOff val="15000"/>
                          <a:alpha val="82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Mongolian Baiti" pitchFamily="66" charset="0"/>
                  <a:ea typeface="MingLiU_HKSCS-ExtB" pitchFamily="18" charset="-120"/>
                  <a:cs typeface="Mongolian Baiti" pitchFamily="66" charset="0"/>
                </a:rPr>
                <a:t>ANOS</a:t>
              </a:r>
            </a:p>
            <a:p>
              <a:pPr algn="ctr"/>
              <a:r>
                <a:rPr lang="pt-BR" sz="1400" cap="none" dirty="0" smtClean="0">
                  <a:ln w="12700">
                    <a:noFill/>
                    <a:prstDash val="solid"/>
                  </a:ln>
                  <a:gradFill flip="none" rotWithShape="1">
                    <a:gsLst>
                      <a:gs pos="100000">
                        <a:schemeClr val="bg2">
                          <a:lumMod val="50000"/>
                        </a:schemeClr>
                      </a:gs>
                      <a:gs pos="50000">
                        <a:schemeClr val="tx1">
                          <a:lumMod val="85000"/>
                          <a:lumOff val="15000"/>
                          <a:alpha val="82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Mongolian Baiti" pitchFamily="66" charset="0"/>
                  <a:ea typeface="MingLiU_HKSCS-ExtB" pitchFamily="18" charset="-120"/>
                  <a:cs typeface="Mongolian Baiti" pitchFamily="66" charset="0"/>
                </a:rPr>
                <a:t>RESGATANDO VALORES ATRAVÉZ DA PALAVRA</a:t>
              </a:r>
              <a:endParaRPr lang="pt-BR" sz="1400" cap="none" dirty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chemeClr val="bg2">
                        <a:lumMod val="50000"/>
                      </a:schemeClr>
                    </a:gs>
                    <a:gs pos="50000">
                      <a:schemeClr val="tx1">
                        <a:lumMod val="85000"/>
                        <a:lumOff val="15000"/>
                        <a:alpha val="82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golian Baiti" pitchFamily="66" charset="0"/>
                <a:ea typeface="MingLiU_HKSCS-ExtB" pitchFamily="18" charset="-120"/>
                <a:cs typeface="Mongolian Baiti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spense Pack - Efeito Sonoro (2-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spense Pack - Efeito Sonoro (2-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SIMPÁTICA</a:t>
            </a:r>
            <a:endParaRPr lang="pt-BR" sz="48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AMARGA</a:t>
            </a:r>
            <a:endParaRPr lang="pt-BR" sz="44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DESAMPARADA</a:t>
            </a:r>
            <a:endParaRPr lang="pt-BR" sz="7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AGRADÁVEL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78695" y="1928802"/>
            <a:ext cx="6750891" cy="148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QUAL O SIGNIFICADO 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DO NOME NOEMI?</a:t>
            </a:r>
            <a:endParaRPr lang="pt-BR" sz="3200" b="1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6" name="Retângulo 15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8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8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1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1" name="Retângulo 2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5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1" name="Retângulo 10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78695" y="1962150"/>
            <a:ext cx="6750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EM SEUS QUESTIONAMENTOS, 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O PROFETA HABACUQUE ESPERAVA DA PARTE DE DEUS ...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7" name="Arredondar Retângulo em um Canto Diagonal 16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SUA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VERDADE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18" name="Arredondar Retângulo em um Canto Diagonal 17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SUA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JUSTIÇA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9" name="Arredondar Retângulo em um Canto Diagonal 18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SEU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 JUÍZO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20" name="Arredondar Retângulo em um Canto Diagonal 19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SUA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 GRAÇA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pic>
        <p:nvPicPr>
          <p:cNvPr id="21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22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4" name="Retângulo 23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6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ICABÔ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OBEDE-EDOM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OBEDE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MOABE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6" name="Retângulo 15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8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1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1" name="Retângulo 2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78695" y="1962150"/>
            <a:ext cx="6750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BOAZ CASA COM RUTE E ELA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DÁ À LUZ A UM FILHO, O QUAL RECEBEU O NOME DE...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20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EBEDEMELEQUE</a:t>
            </a:r>
            <a:endParaRPr lang="pt-BR" sz="30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AIMELEQUE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ELIMELEQUE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AMALEQUE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6" name="Retângulo 15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8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1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1" name="Retângulo 2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78695" y="1962150"/>
            <a:ext cx="6750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SEGUNDO A HISTÓRIA, 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BOAZ ERA PARENTE DE...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20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ME TRATOU BEM. O QUE POSSO FAZER POR TI?</a:t>
            </a:r>
            <a:endParaRPr lang="pt-BR" sz="48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ONDE ESTÃO TODOS OS </a:t>
            </a:r>
          </a:p>
          <a:p>
            <a:pPr algn="ctr"/>
            <a:r>
              <a:rPr lang="pt-BR" sz="2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VASOS EMPRESTADOS?</a:t>
            </a:r>
            <a:endParaRPr lang="pt-BR" sz="3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PORQUE TEMES TANTO,</a:t>
            </a:r>
          </a:p>
          <a:p>
            <a:pPr algn="ctr"/>
            <a:r>
              <a:rPr lang="pt-BR" sz="2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VAI BEM CONTIGO?</a:t>
            </a:r>
            <a:endParaRPr lang="pt-BR" sz="54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O QUE EU VOU FAZER,</a:t>
            </a:r>
          </a:p>
          <a:p>
            <a:pPr algn="ctr"/>
            <a:r>
              <a:rPr lang="pt-BR" sz="2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O QUE VOCÊ TEM?</a:t>
            </a:r>
            <a:endParaRPr lang="pt-BR" sz="36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78695" y="1928802"/>
            <a:ext cx="6750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QUAL FOI A PRIMEIRA PERGUNTA QUE ELIAS FEZ AQUELA VIÚVA?</a:t>
            </a:r>
            <a:endParaRPr lang="pt-BR" sz="3200" b="1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6" name="Retângulo 15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8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8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1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1" name="Retângulo 2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5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1" name="Retângulo 10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78695" y="1962150"/>
            <a:ext cx="6750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O REI JOSAFÁ NÃO FOI COMTEMPORÂNEO DE...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7" name="Arredondar Retângulo em um Canto Diagonal 16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ACABE</a:t>
            </a:r>
            <a:endParaRPr lang="pt-BR" sz="48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18" name="Arredondar Retângulo em um Canto Diagonal 17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ACAZ</a:t>
            </a:r>
            <a:endParaRPr lang="pt-BR" sz="7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9" name="Arredondar Retângulo em um Canto Diagonal 18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ACAZIAS</a:t>
            </a:r>
            <a:endParaRPr lang="pt-BR" sz="7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20" name="Arredondar Retângulo em um Canto Diagonal 19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JORÃO</a:t>
            </a:r>
            <a:endParaRPr lang="pt-BR" sz="7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pic>
        <p:nvPicPr>
          <p:cNvPr id="21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22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4" name="Retângulo 23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6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1" name="Retângulo 10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78695" y="1962150"/>
            <a:ext cx="6750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‘O SENHOR FAZ PROVISÃO’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FOI TRADUZIDO DA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PALAVRA HEBRAICA...</a:t>
            </a:r>
          </a:p>
        </p:txBody>
      </p:sp>
      <p:sp>
        <p:nvSpPr>
          <p:cNvPr id="17" name="Arredondar Retângulo em um Canto Diagonal 16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JEOVÁ-JIREH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18" name="Arredondar Retângulo em um Canto Diagonal 17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JEOVÁ-RAFAH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9" name="Arredondar Retângulo em um Canto Diagonal 18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JEOVÁ-NISSI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20" name="Arredondar Retângulo em um Canto Diagonal 19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JEOVÁ-SHALOM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pic>
        <p:nvPicPr>
          <p:cNvPr id="21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22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4" name="Retângulo 23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6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13" name="Retângulo 12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1" name="Retângulo 10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96554" y="500042"/>
            <a:ext cx="6750891" cy="74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REGRAS DO JOGO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1438" y="1409470"/>
            <a:ext cx="8715404" cy="87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180000">
              <a:lnSpc>
                <a:spcPct val="150000"/>
              </a:lnSpc>
              <a:buFont typeface="Wingdings" pitchFamily="2" charset="2"/>
              <a:buChar char="v"/>
            </a:pPr>
            <a:r>
              <a:rPr lang="pt-BR" b="1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CADA GRUPO SELECIONADO ELEGERÁ ENTRE SI UMA PESSOA PARA REPRESENTÁ-LOS DURANTE O JOGO NA MESA SINALIZADORA.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1438" y="2531930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180000">
              <a:lnSpc>
                <a:spcPct val="150000"/>
              </a:lnSpc>
              <a:buFont typeface="Wingdings" pitchFamily="2" charset="2"/>
              <a:buChar char="v"/>
            </a:pPr>
            <a:r>
              <a:rPr lang="pt-BR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AO FINDAR O TEMPO DE RESPOSTA, A EQUIPE QUE RESPONDER INCORRETAMENTE A QUESTÃO PASSARÁ O DIREITO  DE RESPOSTA A PRÓXIMA EQUIPE, OU SERÃO AVALIADAS OUTRAS POSSIBILIDADES DURANTE O JOGO CASO OUVER EMPATE OU SIMULTANEIDADE.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1438" y="4460756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180000">
              <a:lnSpc>
                <a:spcPct val="150000"/>
              </a:lnSpc>
              <a:buFont typeface="Wingdings" pitchFamily="2" charset="2"/>
              <a:buChar char="v"/>
            </a:pPr>
            <a:r>
              <a:rPr lang="pt-BR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itchFamily="66" charset="0"/>
                <a:cs typeface="Mongolian Baiti" pitchFamily="66" charset="0"/>
              </a:rPr>
              <a:t>OS MINISTROS AVALIARAM AS RESPOSTAS, JULGARAM E OBSERVARAM DURANTE TODO O JOGO QUAL DAS LÂMPADAS DA MESA SINALIZADORA ACENDERÁ PRIMEIRO, DANDO ASSIM O DIREITO DE RESPOSTA A EQUIPE CORRESPONDENDE A LÂMPADA QUE ACENDER.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DE</a:t>
            </a:r>
            <a:r>
              <a:rPr lang="pt-BR" sz="28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 ADÃO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DO 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INIMIGO</a:t>
            </a:r>
            <a:endParaRPr lang="pt-BR" sz="3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DA 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QUEDA</a:t>
            </a:r>
            <a:endParaRPr lang="pt-BR" sz="3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DO 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PECADO</a:t>
            </a:r>
            <a:endParaRPr lang="pt-BR" sz="3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78695" y="1928802"/>
            <a:ext cx="6750891" cy="148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AS CRISES ENFRENTADAS NO MUNDO SÃO CONSEQUÊNCIAS ...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6" name="Retângulo 15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1" name="Retângulo 2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24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1" name="Retângulo 10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78695" y="1962150"/>
            <a:ext cx="6750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ELIAS FOI ENVIADO PARA QUAL CIDADE DEPOIS DE QUERITE</a:t>
            </a:r>
            <a:r>
              <a:rPr lang="pt-BR" sz="3200" b="1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?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7" name="Arredondar Retângulo em um Canto Diagonal 16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TISBE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18" name="Arredondar Retângulo em um Canto Diagonal 17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SAREPTA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9" name="Arredondar Retângulo em um Canto Diagonal 18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GILGAL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20" name="Arredondar Retângulo em um Canto Diagonal 19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JERICÓ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4" name="Retângulo 23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26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O 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ESPIRITO SANTO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AS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 BOAS OBRAS</a:t>
            </a:r>
            <a:endParaRPr lang="pt-BR" sz="3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O PRÓPRIO </a:t>
            </a:r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DEUS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JESUS CRISTO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78695" y="1928802"/>
            <a:ext cx="6750891" cy="148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QUEM É O CORDEIRO </a:t>
            </a:r>
            <a:r>
              <a:rPr lang="pt-BR" sz="3200" b="1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QUE 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cap="none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TIRA O PECADO DO MUNDO?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6" name="Retângulo 15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1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1" name="Retângulo 2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5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2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1" name="Retângulo 10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78695" y="1962150"/>
            <a:ext cx="6750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PARA FUGIR DA FOME, EM 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QUAL DESSES LUGARES 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ISAQUE PRETENDIA IR?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7" name="Arredondar Retângulo em um Canto Diagonal 16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EGITO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18" name="Arredondar Retângulo em um Canto Diagonal 17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SIQUÉM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9" name="Arredondar Retângulo em um Canto Diagonal 18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GERAR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20" name="Arredondar Retângulo em um Canto Diagonal 19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BETEL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pic>
        <p:nvPicPr>
          <p:cNvPr id="21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22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4" name="Retângulo 23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6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JERUSÁLEM</a:t>
            </a:r>
            <a:endParaRPr lang="pt-BR" sz="32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BABILÔNIA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JUDÁ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NÍNIVE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78695" y="1928802"/>
            <a:ext cx="6750891" cy="148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O PROFETA HABACUQUE 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VIVEU E MINISTROU EM...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6" name="Retângulo 15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8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1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1" name="Retângulo 2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5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JETRO</a:t>
            </a:r>
            <a:endParaRPr lang="pt-BR" sz="48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JUDAS</a:t>
            </a:r>
            <a:endParaRPr lang="pt-BR" sz="44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MOISÉS</a:t>
            </a:r>
            <a:endParaRPr lang="pt-BR" sz="7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JOSÉ</a:t>
            </a:r>
            <a:endParaRPr lang="pt-BR" sz="48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78695" y="1928802"/>
            <a:ext cx="6750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NO ANTIGO EGITO, QUAL DESTES PERSONAGENS DEUS CAPACITOU PARA A ADMINISTRAÇÃO?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6" name="Retângulo 15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8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19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1" name="Retângulo 20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5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3428992" y="6286520"/>
            <a:ext cx="2214578" cy="472678"/>
            <a:chOff x="3428992" y="6286520"/>
            <a:chExt cx="2214578" cy="472678"/>
          </a:xfrm>
        </p:grpSpPr>
        <p:sp>
          <p:nvSpPr>
            <p:cNvPr id="11" name="Retângulo 10"/>
            <p:cNvSpPr/>
            <p:nvPr/>
          </p:nvSpPr>
          <p:spPr>
            <a:xfrm>
              <a:off x="3594851" y="6286520"/>
              <a:ext cx="1905843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2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CONFERÊNCIA BIBLICA</a:t>
              </a:r>
              <a:endParaRPr lang="pt-BR" sz="12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428992" y="6451421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1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4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4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178695" y="1962150"/>
            <a:ext cx="6750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QUANTOS REIS DECIDIRAM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ATACAR A CIDADE DE </a:t>
            </a:r>
          </a:p>
          <a:p>
            <a:pPr algn="ctr" defTabSz="180000">
              <a:lnSpc>
                <a:spcPct val="150000"/>
              </a:lnSpc>
            </a:pPr>
            <a:r>
              <a:rPr lang="pt-BR" sz="3200" b="1" dirty="0" smtClean="0">
                <a:ln w="635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golian Baiti" pitchFamily="66" charset="0"/>
                <a:cs typeface="Mongolian Baiti" pitchFamily="66" charset="0"/>
              </a:rPr>
              <a:t>SODOMA E GOMORRA?</a:t>
            </a:r>
            <a:endParaRPr lang="pt-BR" sz="3200" b="1" cap="none" dirty="0">
              <a:ln w="12700">
                <a:noFill/>
                <a:prstDash val="solid"/>
              </a:ln>
              <a:gradFill flip="none" rotWithShape="1">
                <a:gsLst>
                  <a:gs pos="0">
                    <a:srgbClr val="736B41">
                      <a:alpha val="75000"/>
                    </a:srgbClr>
                  </a:gs>
                  <a:gs pos="93000">
                    <a:schemeClr val="tx1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7" name="Arredondar Retângulo em um Canto Diagonal 16"/>
          <p:cNvSpPr/>
          <p:nvPr/>
        </p:nvSpPr>
        <p:spPr>
          <a:xfrm>
            <a:off x="-400685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03</a:t>
            </a:r>
            <a:endParaRPr lang="pt-BR" sz="4800" b="1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  <a:latin typeface="Baskerville Old Face" pitchFamily="18" charset="0"/>
            </a:endParaRPr>
          </a:p>
        </p:txBody>
      </p:sp>
      <p:sp>
        <p:nvSpPr>
          <p:cNvPr id="18" name="Arredondar Retângulo em um Canto Diagonal 17"/>
          <p:cNvSpPr/>
          <p:nvPr/>
        </p:nvSpPr>
        <p:spPr>
          <a:xfrm>
            <a:off x="-400685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04</a:t>
            </a:r>
            <a:endParaRPr lang="pt-BR" sz="7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19" name="Arredondar Retângulo em um Canto Diagonal 18"/>
          <p:cNvSpPr/>
          <p:nvPr/>
        </p:nvSpPr>
        <p:spPr>
          <a:xfrm>
            <a:off x="9194800" y="44513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02</a:t>
            </a:r>
            <a:endParaRPr lang="pt-BR" sz="7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20" name="Arredondar Retângulo em um Canto Diagonal 19"/>
          <p:cNvSpPr/>
          <p:nvPr/>
        </p:nvSpPr>
        <p:spPr>
          <a:xfrm>
            <a:off x="9194800" y="5695950"/>
            <a:ext cx="3956050" cy="711200"/>
          </a:xfrm>
          <a:prstGeom prst="round2Diag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gradFill>
                  <a:gsLst>
                    <a:gs pos="0">
                      <a:schemeClr val="tx1"/>
                    </a:gs>
                    <a:gs pos="80000">
                      <a:schemeClr val="bg2">
                        <a:lumMod val="25000"/>
                      </a:schemeClr>
                    </a:gs>
                  </a:gsLst>
                  <a:lin ang="16200000" scaled="0"/>
                </a:gradFill>
                <a:latin typeface="Baskerville Old Face" pitchFamily="18" charset="0"/>
              </a:rPr>
              <a:t>05</a:t>
            </a:r>
            <a:endParaRPr lang="pt-BR" sz="7200" dirty="0">
              <a:gradFill>
                <a:gsLst>
                  <a:gs pos="0">
                    <a:schemeClr val="tx1"/>
                  </a:gs>
                  <a:gs pos="80000">
                    <a:schemeClr val="bg2">
                      <a:lumMod val="25000"/>
                    </a:schemeClr>
                  </a:gs>
                </a:gsLst>
                <a:lin ang="16200000" scaled="0"/>
              </a:gradFill>
            </a:endParaRPr>
          </a:p>
        </p:txBody>
      </p:sp>
      <p:pic>
        <p:nvPicPr>
          <p:cNvPr id="21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67860" y="6553224"/>
            <a:ext cx="304800" cy="304800"/>
          </a:xfrm>
          <a:prstGeom prst="rect">
            <a:avLst/>
          </a:prstGeom>
        </p:spPr>
      </p:pic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grpSp>
        <p:nvGrpSpPr>
          <p:cNvPr id="3" name="Grupo 22"/>
          <p:cNvGrpSpPr/>
          <p:nvPr/>
        </p:nvGrpSpPr>
        <p:grpSpPr>
          <a:xfrm>
            <a:off x="3468672" y="142852"/>
            <a:ext cx="2214578" cy="503455"/>
            <a:chOff x="3468672" y="241499"/>
            <a:chExt cx="2214578" cy="503455"/>
          </a:xfrm>
        </p:grpSpPr>
        <p:sp>
          <p:nvSpPr>
            <p:cNvPr id="24" name="Retângulo 23"/>
            <p:cNvSpPr/>
            <p:nvPr/>
          </p:nvSpPr>
          <p:spPr>
            <a:xfrm>
              <a:off x="3529447" y="241499"/>
              <a:ext cx="208236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/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ASSEMBLEIA </a:t>
              </a:r>
              <a:r>
                <a:rPr lang="pt-BR" sz="105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DE</a:t>
              </a:r>
              <a:r>
                <a:rPr lang="pt-BR" sz="1400" u="sng" cap="none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DEUS </a:t>
              </a:r>
              <a:endParaRPr lang="pt-BR" sz="1400" u="sng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468672" y="406400"/>
              <a:ext cx="2214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0000"/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VERDADE </a:t>
              </a:r>
              <a:r>
                <a:rPr lang="pt-BR" sz="12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E</a:t>
              </a:r>
              <a:r>
                <a:rPr lang="pt-BR" sz="1600" b="1" dirty="0" smtClean="0">
                  <a:ln w="6350">
                    <a:noFill/>
                    <a:prstDash val="solid"/>
                  </a:ln>
                  <a:gradFill flip="none" rotWithShape="1">
                    <a:gsLst>
                      <a:gs pos="0">
                        <a:srgbClr val="736B41">
                          <a:alpha val="75000"/>
                        </a:srgbClr>
                      </a:gs>
                      <a:gs pos="93000">
                        <a:schemeClr val="tx1"/>
                      </a:gs>
                    </a:gsLst>
                    <a:lin ang="5400000" scaled="1"/>
                    <a:tileRect/>
                  </a:gradFill>
                  <a:latin typeface="Mongolian Baiti" pitchFamily="66" charset="0"/>
                  <a:cs typeface="Mongolian Baiti" pitchFamily="66" charset="0"/>
                </a:rPr>
                <a:t> JUSTIÇA  </a:t>
              </a:r>
              <a:endParaRPr lang="pt-BR" sz="1600" b="1" cap="none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736B41">
                        <a:alpha val="75000"/>
                      </a:srgbClr>
                    </a:gs>
                    <a:gs pos="93000">
                      <a:schemeClr val="tx1"/>
                    </a:gs>
                  </a:gsLst>
                  <a:lin ang="5400000" scaled="1"/>
                  <a:tileRect/>
                </a:gradFill>
                <a:latin typeface="Mongolian Baiti" pitchFamily="66" charset="0"/>
                <a:cs typeface="Mongolian Baiti" pitchFamily="66" charset="0"/>
              </a:endParaRPr>
            </a:p>
          </p:txBody>
        </p:sp>
      </p:grpSp>
      <p:pic>
        <p:nvPicPr>
          <p:cNvPr id="16" name="Contagem-Regressiva-2--Efeito-Sonoro (online-audio-converter.com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0260" y="67056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spense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40191 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E-6 2.59259E-6 L 0.4069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07407E-6 L -0.40695 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41181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5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545</Words>
  <Application>Microsoft Office PowerPoint</Application>
  <PresentationFormat>Apresentação na tela (4:3)</PresentationFormat>
  <Paragraphs>165</Paragraphs>
  <Slides>16</Slides>
  <Notes>7</Notes>
  <HiddenSlides>0</HiddenSlides>
  <MMClips>39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jonas</dc:creator>
  <cp:lastModifiedBy>jonas</cp:lastModifiedBy>
  <cp:revision>83</cp:revision>
  <dcterms:created xsi:type="dcterms:W3CDTF">2016-12-05T21:59:36Z</dcterms:created>
  <dcterms:modified xsi:type="dcterms:W3CDTF">2016-12-16T00:35:00Z</dcterms:modified>
</cp:coreProperties>
</file>